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28"/>
  </p:normalViewPr>
  <p:slideViewPr>
    <p:cSldViewPr snapToGrid="0" snapToObjects="1">
      <p:cViewPr varScale="1">
        <p:scale>
          <a:sx n="119" d="100"/>
          <a:sy n="119" d="100"/>
        </p:scale>
        <p:origin x="134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25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4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21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18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75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604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1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7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8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7BCBE-A2DD-2248-8676-657FEEB74689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47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87BC72A-6B4A-9845-BE89-0A04BF530A34}"/>
              </a:ext>
            </a:extLst>
          </p:cNvPr>
          <p:cNvGrpSpPr/>
          <p:nvPr/>
        </p:nvGrpSpPr>
        <p:grpSpPr>
          <a:xfrm>
            <a:off x="107576" y="871368"/>
            <a:ext cx="9033626" cy="5130651"/>
            <a:chOff x="107576" y="871368"/>
            <a:chExt cx="9033626" cy="51306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47AB9D9-D788-264E-A685-23B72450B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grayscl/>
              <a:alphaModFix amt="46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8092"/>
                      </a14:imgEffect>
                      <a14:imgEffect>
                        <a14:saturation sat="218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34700" y="871368"/>
              <a:ext cx="8506501" cy="513065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953A9C2-B4CC-A04C-8D29-4F95A693B5A0}"/>
                </a:ext>
              </a:extLst>
            </p:cNvPr>
            <p:cNvSpPr txBox="1"/>
            <p:nvPr/>
          </p:nvSpPr>
          <p:spPr>
            <a:xfrm>
              <a:off x="2883049" y="2711496"/>
              <a:ext cx="625815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5400" b="1" dirty="0">
                  <a:solidFill>
                    <a:schemeClr val="accent2">
                      <a:lumMod val="75000"/>
                    </a:schemeClr>
                  </a:solidFill>
                </a:rPr>
                <a:t>COVID-19</a:t>
              </a:r>
              <a:r>
                <a:rPr lang="zh-CN" altLang="en-US" sz="5400" b="1" dirty="0">
                  <a:solidFill>
                    <a:schemeClr val="accent2">
                      <a:lumMod val="75000"/>
                    </a:schemeClr>
                  </a:solidFill>
                </a:rPr>
                <a:t> </a:t>
              </a:r>
              <a:endParaRPr lang="en-US" altLang="zh-CN" sz="5400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pPr algn="r"/>
              <a:r>
                <a:rPr lang="en-US" altLang="zh-CN" sz="5400" b="1" dirty="0">
                  <a:solidFill>
                    <a:schemeClr val="accent2">
                      <a:lumMod val="75000"/>
                    </a:schemeClr>
                  </a:solidFill>
                </a:rPr>
                <a:t>Rumor</a:t>
              </a:r>
              <a:r>
                <a:rPr lang="zh-CN" altLang="en-US" sz="5400" b="1" dirty="0">
                  <a:solidFill>
                    <a:schemeClr val="accent2">
                      <a:lumMod val="75000"/>
                    </a:schemeClr>
                  </a:solidFill>
                </a:rPr>
                <a:t> </a:t>
              </a:r>
              <a:r>
                <a:rPr lang="en-US" altLang="zh-CN" sz="5400" b="1" dirty="0">
                  <a:solidFill>
                    <a:schemeClr val="accent2">
                      <a:lumMod val="75000"/>
                    </a:schemeClr>
                  </a:solidFill>
                </a:rPr>
                <a:t>Analysis</a:t>
              </a:r>
              <a:endParaRPr lang="en-CN" sz="5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F3AA741-1880-FC48-AA3B-26DC7692C525}"/>
                </a:ext>
              </a:extLst>
            </p:cNvPr>
            <p:cNvSpPr/>
            <p:nvPr/>
          </p:nvSpPr>
          <p:spPr>
            <a:xfrm>
              <a:off x="107576" y="871368"/>
              <a:ext cx="516366" cy="51306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</p:grpSp>
    </p:spTree>
    <p:extLst>
      <p:ext uri="{BB962C8B-B14F-4D97-AF65-F5344CB8AC3E}">
        <p14:creationId xmlns:p14="http://schemas.microsoft.com/office/powerpoint/2010/main" val="942226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</Words>
  <Application>Microsoft Macintosh PowerPoint</Application>
  <PresentationFormat>On-screen Show (4:3)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 Coral</dc:creator>
  <cp:lastModifiedBy>Jin Sichen</cp:lastModifiedBy>
  <cp:revision>3</cp:revision>
  <dcterms:created xsi:type="dcterms:W3CDTF">2014-01-14T12:05:24Z</dcterms:created>
  <dcterms:modified xsi:type="dcterms:W3CDTF">2021-10-20T01:48:54Z</dcterms:modified>
</cp:coreProperties>
</file>

<file path=docProps/thumbnail.jpeg>
</file>